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F5BE468C-26B8-45C9-B50A-53AE65D7250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8397D548-C644-4B92-897B-280FF60656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34" y="473026"/>
            <a:ext cx="9659155" cy="581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23" y="497102"/>
            <a:ext cx="9427201" cy="59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11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20" y="532425"/>
            <a:ext cx="9787943" cy="572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11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88" y="316432"/>
            <a:ext cx="9375820" cy="606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93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8" y="472320"/>
            <a:ext cx="9550156" cy="585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11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25" y="298268"/>
            <a:ext cx="9218348" cy="605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2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5" y="695459"/>
            <a:ext cx="10811886" cy="519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58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83" y="504065"/>
            <a:ext cx="9731867" cy="570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60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2" y="482729"/>
            <a:ext cx="9564978" cy="579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15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62" y="548165"/>
            <a:ext cx="9738038" cy="577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86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4" y="682580"/>
            <a:ext cx="9552636" cy="552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92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87" y="296135"/>
            <a:ext cx="9332488" cy="608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5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26" y="669701"/>
            <a:ext cx="9743338" cy="567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965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93" y="594086"/>
            <a:ext cx="9587382" cy="55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18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2" y="543596"/>
            <a:ext cx="9584028" cy="569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95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1" y="357398"/>
            <a:ext cx="9475899" cy="600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0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481013"/>
            <a:ext cx="9515475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63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93" y="519113"/>
            <a:ext cx="9465973" cy="591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665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50761"/>
            <a:ext cx="9662240" cy="560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38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8" y="721217"/>
            <a:ext cx="9634136" cy="549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32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1" y="474886"/>
            <a:ext cx="9456849" cy="576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583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93" y="373617"/>
            <a:ext cx="9482607" cy="594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81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4" y="409575"/>
            <a:ext cx="9442763" cy="59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1" y="364794"/>
            <a:ext cx="9547337" cy="603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55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93" y="426405"/>
            <a:ext cx="9625482" cy="59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666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48" y="777183"/>
            <a:ext cx="9996152" cy="50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527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514350"/>
            <a:ext cx="953452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90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5" y="461963"/>
            <a:ext cx="9465972" cy="583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28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1" y="682580"/>
            <a:ext cx="9528287" cy="562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454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2" y="430043"/>
            <a:ext cx="9518762" cy="588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793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1" y="516164"/>
            <a:ext cx="9579267" cy="574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43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99" y="496631"/>
            <a:ext cx="9675589" cy="574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20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547688"/>
            <a:ext cx="93821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56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35" y="728367"/>
            <a:ext cx="9331867" cy="587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8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35" y="436162"/>
            <a:ext cx="9478851" cy="57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3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30" y="421259"/>
            <a:ext cx="9548745" cy="594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399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87" y="445504"/>
            <a:ext cx="9451551" cy="586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89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56" y="496162"/>
            <a:ext cx="9640307" cy="575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47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07" y="462619"/>
            <a:ext cx="9569003" cy="588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612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4" y="446190"/>
            <a:ext cx="9666936" cy="590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75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66" y="516008"/>
            <a:ext cx="9381522" cy="569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9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03" y="678076"/>
            <a:ext cx="9388699" cy="588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0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3" y="545905"/>
            <a:ext cx="9428811" cy="556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04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551979"/>
            <a:ext cx="9912507" cy="561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1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56" y="453743"/>
            <a:ext cx="9659357" cy="585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48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4" y="817125"/>
            <a:ext cx="10460402" cy="512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9159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cpu scheduling</Template>
  <TotalTime>87</TotalTime>
  <Words>1</Words>
  <Application>Microsoft Office PowerPoint</Application>
  <PresentationFormat>Custom</PresentationFormat>
  <Paragraphs>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</dc:creator>
  <cp:lastModifiedBy>Neetha</cp:lastModifiedBy>
  <cp:revision>13</cp:revision>
  <dcterms:created xsi:type="dcterms:W3CDTF">2022-11-06T23:56:02Z</dcterms:created>
  <dcterms:modified xsi:type="dcterms:W3CDTF">2025-08-30T07:20:58Z</dcterms:modified>
</cp:coreProperties>
</file>